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2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656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7277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7277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2017/3/14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55428" y="419100"/>
            <a:ext cx="10426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/>
              <a:t>ガイドライン・指針等（診療、治療など）への記載用　（様式</a:t>
            </a:r>
            <a:r>
              <a:rPr lang="en-US" altLang="ja-JP" sz="2400" b="1" dirty="0" smtClean="0"/>
              <a:t>1-</a:t>
            </a:r>
            <a:r>
              <a:rPr lang="en-US" altLang="ja-JP" sz="2400" b="1" dirty="0"/>
              <a:t>C</a:t>
            </a:r>
            <a:r>
              <a:rPr lang="ja-JP" altLang="en-US" sz="2400" b="1" dirty="0" smtClean="0"/>
              <a:t>）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 smtClean="0"/>
              <a:t>策定参加</a:t>
            </a:r>
            <a:r>
              <a:rPr lang="ja-JP" altLang="en-US" sz="2400" b="1" dirty="0"/>
              <a:t>者</a:t>
            </a:r>
            <a:r>
              <a:rPr lang="ja-JP" altLang="en-US" sz="2400" b="1" dirty="0" smtClean="0"/>
              <a:t>に申告すべき</a:t>
            </a:r>
            <a:r>
              <a:rPr lang="en-US" altLang="ja-JP" sz="2400" b="1" dirty="0" smtClean="0"/>
              <a:t>COI</a:t>
            </a:r>
            <a:r>
              <a:rPr lang="ja-JP" altLang="en-US" sz="2400" b="1" dirty="0" smtClean="0"/>
              <a:t>状態（過去</a:t>
            </a:r>
            <a:r>
              <a:rPr lang="en-US" altLang="ja-JP" sz="2400" b="1" dirty="0" smtClean="0"/>
              <a:t>3</a:t>
            </a:r>
            <a:r>
              <a:rPr lang="ja-JP" altLang="en-US" sz="2400" b="1" dirty="0" smtClean="0"/>
              <a:t>年間）がない時、本文末尾に記載する</a:t>
            </a:r>
            <a:endParaRPr lang="ja-JP" altLang="en-US" sz="24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089055" y="2070186"/>
            <a:ext cx="9472773" cy="172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3600" b="1" dirty="0" smtClean="0"/>
              <a:t>ガイドライン</a:t>
            </a:r>
            <a:r>
              <a:rPr lang="ja-JP" altLang="en-US" sz="3600" b="1" dirty="0"/>
              <a:t>・指針等（診療、治療など</a:t>
            </a:r>
            <a:r>
              <a:rPr lang="ja-JP" altLang="en-US" sz="3600" b="1" dirty="0" smtClean="0"/>
              <a:t>）の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内容に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関連し、策定参加者に開示すべき</a:t>
            </a:r>
            <a: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</a:t>
            </a: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ある企業などはありません。</a:t>
            </a: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9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6998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126" y="1599264"/>
            <a:ext cx="11414670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ガイドライン・指針等の内容に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、各策定参加者が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①役員・顧問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⑥治験・受託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419100"/>
            <a:ext cx="10426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/>
              <a:t>ガイドライン・指針等（診療、治療など）への記載用　（様式</a:t>
            </a:r>
            <a:r>
              <a:rPr lang="en-US" altLang="ja-JP" sz="2400" b="1" dirty="0" smtClean="0"/>
              <a:t>1-</a:t>
            </a:r>
            <a:r>
              <a:rPr lang="en-US" altLang="ja-JP" sz="2400" b="1" dirty="0"/>
              <a:t>C</a:t>
            </a:r>
            <a:r>
              <a:rPr lang="ja-JP" altLang="en-US" sz="2400" b="1" dirty="0" smtClean="0"/>
              <a:t>）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 smtClean="0"/>
              <a:t>策定参加</a:t>
            </a:r>
            <a:r>
              <a:rPr lang="ja-JP" altLang="en-US" sz="2400" b="1" dirty="0"/>
              <a:t>者</a:t>
            </a:r>
            <a:r>
              <a:rPr lang="ja-JP" altLang="en-US" sz="2400" b="1" dirty="0" smtClean="0"/>
              <a:t>に申告すべき</a:t>
            </a:r>
            <a:r>
              <a:rPr lang="en-US" altLang="ja-JP" sz="2400" b="1" dirty="0" smtClean="0"/>
              <a:t>COI</a:t>
            </a:r>
            <a:r>
              <a:rPr lang="ja-JP" altLang="en-US" sz="2400" b="1" dirty="0" smtClean="0"/>
              <a:t>状態（過去</a:t>
            </a:r>
            <a:r>
              <a:rPr lang="en-US" altLang="ja-JP" sz="2400" b="1" dirty="0" smtClean="0"/>
              <a:t>3</a:t>
            </a:r>
            <a:r>
              <a:rPr lang="ja-JP" altLang="en-US" sz="2400" b="1" dirty="0" smtClean="0"/>
              <a:t>年間）が</a:t>
            </a:r>
            <a:r>
              <a:rPr lang="ja-JP" altLang="en-US" sz="2400" b="1" dirty="0"/>
              <a:t>ある</a:t>
            </a:r>
            <a:r>
              <a:rPr lang="ja-JP" altLang="en-US" sz="2400" b="1" dirty="0" smtClean="0"/>
              <a:t>時、本文末尾に記載する</a:t>
            </a:r>
            <a:endParaRPr lang="ja-JP" altLang="en-US" sz="24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6602681" y="4296738"/>
            <a:ext cx="5398115" cy="2209836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（記載例）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策定参加者ごとに過去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年間を一括して、例えば、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東京太郎：</a:t>
            </a:r>
            <a:endParaRPr lang="en-US" altLang="ja-JP" sz="105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講演料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；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原稿料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；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奨学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寄付</a:t>
            </a: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金；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6075371" y="5311712"/>
            <a:ext cx="515435" cy="13239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834328" y="5277581"/>
            <a:ext cx="5253361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↑ 開示すべき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内容</a:t>
            </a: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がある項目のみ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記載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0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99</Words>
  <Application>Microsoft Office PowerPoint</Application>
  <PresentationFormat>ユーザー設定</PresentationFormat>
  <Paragraphs>24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日本内分泌学会</cp:lastModifiedBy>
  <cp:revision>42</cp:revision>
  <cp:lastPrinted>2016-11-11T04:57:59Z</cp:lastPrinted>
  <dcterms:created xsi:type="dcterms:W3CDTF">2015-03-14T19:59:31Z</dcterms:created>
  <dcterms:modified xsi:type="dcterms:W3CDTF">2017-03-14T04:58:37Z</dcterms:modified>
</cp:coreProperties>
</file>